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Sex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64480"/>
        <c:axId val="127382656"/>
      </c:barChart>
      <c:catAx>
        <c:axId val="12736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82656"/>
        <c:crosses val="autoZero"/>
        <c:auto val="1"/>
        <c:lblAlgn val="ctr"/>
        <c:lblOffset val="100"/>
        <c:noMultiLvlLbl val="0"/>
      </c:catAx>
      <c:valAx>
        <c:axId val="12738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364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13792"/>
        <c:axId val="127315328"/>
      </c:barChart>
      <c:catAx>
        <c:axId val="12731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15328"/>
        <c:crosses val="autoZero"/>
        <c:auto val="1"/>
        <c:lblAlgn val="ctr"/>
        <c:lblOffset val="100"/>
        <c:noMultiLvlLbl val="0"/>
      </c:catAx>
      <c:valAx>
        <c:axId val="12731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313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35680"/>
        <c:axId val="167737216"/>
      </c:barChart>
      <c:catAx>
        <c:axId val="167735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7737216"/>
        <c:crosses val="autoZero"/>
        <c:auto val="1"/>
        <c:lblAlgn val="ctr"/>
        <c:lblOffset val="100"/>
        <c:noMultiLvlLbl val="0"/>
      </c:catAx>
      <c:valAx>
        <c:axId val="16773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735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799424"/>
        <c:axId val="167805312"/>
      </c:barChart>
      <c:catAx>
        <c:axId val="167799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805312"/>
        <c:crosses val="autoZero"/>
        <c:auto val="1"/>
        <c:lblAlgn val="ctr"/>
        <c:lblOffset val="100"/>
        <c:noMultiLvlLbl val="0"/>
      </c:catAx>
      <c:valAx>
        <c:axId val="16780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799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BOOKING OF APPOINTMENTS?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21</c:v>
                </c:pt>
                <c:pt idx="2">
                  <c:v>19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ORDERING OF PRESCRIPTIONS?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20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ELECTRONIC PRESCRIBING?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</c:v>
                </c:pt>
                <c:pt idx="1">
                  <c:v>24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recommend this Surgery to you family and friends?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Ethnic Origin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White British</c:v>
                </c:pt>
                <c:pt idx="1">
                  <c:v>Mixed Race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42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Do you have long standing illness?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</c:v>
                </c:pt>
                <c:pt idx="1">
                  <c:v>21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573184"/>
        <c:axId val="164574720"/>
      </c:barChart>
      <c:catAx>
        <c:axId val="164573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4574720"/>
        <c:crosses val="autoZero"/>
        <c:auto val="1"/>
        <c:lblAlgn val="ctr"/>
        <c:lblOffset val="100"/>
        <c:noMultiLvlLbl val="0"/>
      </c:catAx>
      <c:valAx>
        <c:axId val="16457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573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32832"/>
        <c:axId val="164634624"/>
      </c:barChart>
      <c:catAx>
        <c:axId val="16463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634624"/>
        <c:crosses val="autoZero"/>
        <c:auto val="1"/>
        <c:lblAlgn val="ctr"/>
        <c:lblOffset val="100"/>
        <c:noMultiLvlLbl val="0"/>
      </c:catAx>
      <c:valAx>
        <c:axId val="16463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63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76352"/>
        <c:axId val="164677888"/>
      </c:barChart>
      <c:catAx>
        <c:axId val="16467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677888"/>
        <c:crosses val="autoZero"/>
        <c:auto val="1"/>
        <c:lblAlgn val="ctr"/>
        <c:lblOffset val="100"/>
        <c:noMultiLvlLbl val="0"/>
      </c:catAx>
      <c:valAx>
        <c:axId val="16467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676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752000"/>
        <c:axId val="164753792"/>
      </c:barChart>
      <c:catAx>
        <c:axId val="16475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64753792"/>
        <c:crosses val="autoZero"/>
        <c:auto val="1"/>
        <c:lblAlgn val="ctr"/>
        <c:lblOffset val="100"/>
        <c:noMultiLvlLbl val="0"/>
      </c:catAx>
      <c:valAx>
        <c:axId val="16475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752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795520"/>
        <c:axId val="164797056"/>
      </c:barChart>
      <c:catAx>
        <c:axId val="16479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64797056"/>
        <c:crosses val="autoZero"/>
        <c:auto val="1"/>
        <c:lblAlgn val="ctr"/>
        <c:lblOffset val="100"/>
        <c:noMultiLvlLbl val="0"/>
      </c:catAx>
      <c:valAx>
        <c:axId val="16479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79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9C9B-EA57-4493-B79B-02415A141418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ED6B-D904-43BD-8C85-16E23215E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7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A28C-7234-4B62-BC71-F6E9789DA8AB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2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ED8-30F8-4B71-AA30-D57E91F4D94B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0295-65FA-47C9-B378-26C3721222F4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2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F03E-C543-49EC-A281-0F40D8A0B246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7744-4FDB-44BD-973F-3615591E1A7D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93B-CC74-49DF-B3E2-7EC455317DBB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4EE5-221E-4736-A6CA-A29D51BFC171}" type="datetime1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0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50C1-A483-4000-82BB-225331FA515F}" type="datetime1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2B1-A69D-46B2-A8AC-DC8850637420}" type="datetime1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2306-19AC-4933-95D4-1CFB9CFE577A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04F3-42EB-46CE-AC51-D244EBB6D425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BF901-A20E-4D26-AA2E-42F2979A2565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Survey Results 2018 (74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PATIENT SURVEY RESULTS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MOORE STREET SURGERY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2018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(From 74 patients)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</a:t>
            </a:r>
            <a:r>
              <a:rPr lang="en-GB" dirty="0" smtClean="0"/>
              <a:t>2018 </a:t>
            </a:r>
            <a:r>
              <a:rPr lang="en-GB" dirty="0" smtClean="0"/>
              <a:t>(74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443472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4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086787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621106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9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415215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36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921445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9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310935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5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138865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5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13752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3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257824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5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100955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</a:t>
            </a:r>
            <a:r>
              <a:rPr lang="en-GB" dirty="0" smtClean="0"/>
              <a:t>2018 </a:t>
            </a:r>
            <a:r>
              <a:rPr lang="en-GB" dirty="0" smtClean="0"/>
              <a:t>(74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630475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44153836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39320310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2495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28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977262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6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738883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5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7096273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2018 (74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180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PATIENT 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Sefton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RESULTS</dc:title>
  <dc:creator>Helen Devling</dc:creator>
  <cp:lastModifiedBy>Beverley</cp:lastModifiedBy>
  <cp:revision>65</cp:revision>
  <cp:lastPrinted>2012-03-21T16:18:32Z</cp:lastPrinted>
  <dcterms:created xsi:type="dcterms:W3CDTF">2012-03-20T15:50:34Z</dcterms:created>
  <dcterms:modified xsi:type="dcterms:W3CDTF">2019-03-12T23:51:05Z</dcterms:modified>
</cp:coreProperties>
</file>